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7" r:id="rId3"/>
    <p:sldId id="408" r:id="rId4"/>
    <p:sldId id="387" r:id="rId5"/>
    <p:sldId id="405" r:id="rId6"/>
    <p:sldId id="409" r:id="rId7"/>
    <p:sldId id="406" r:id="rId8"/>
    <p:sldId id="34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1.3 – les </a:t>
            </a:r>
            <a:r>
              <a:rPr lang="nl-NL" sz="6000" dirty="0"/>
              <a:t>6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</a:t>
            </a:r>
            <a:r>
              <a:rPr lang="nl-NL" dirty="0" smtClean="0"/>
              <a:t>nu?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/>
              <a:t>Nette opbouw hoofdstuk(ken)</a:t>
            </a:r>
          </a:p>
          <a:p>
            <a:r>
              <a:rPr lang="nl-NL" dirty="0"/>
              <a:t>Inhoud</a:t>
            </a:r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Bemesting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07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Uitdelen, staat ook op Wiki</a:t>
            </a:r>
          </a:p>
          <a:p>
            <a:endParaRPr lang="nl-NL" dirty="0"/>
          </a:p>
          <a:p>
            <a:r>
              <a:rPr lang="nl-NL" dirty="0" smtClean="0"/>
              <a:t>Wat moeten we nog doen?</a:t>
            </a:r>
          </a:p>
          <a:p>
            <a:pPr lvl="1"/>
            <a:r>
              <a:rPr lang="nl-NL" dirty="0" smtClean="0"/>
              <a:t>4.6 grond</a:t>
            </a:r>
          </a:p>
          <a:p>
            <a:pPr lvl="1"/>
            <a:r>
              <a:rPr lang="nl-NL" dirty="0" smtClean="0"/>
              <a:t>6 Saldobegroting</a:t>
            </a:r>
          </a:p>
          <a:p>
            <a:pPr lvl="1"/>
            <a:endParaRPr lang="nl-NL" dirty="0"/>
          </a:p>
          <a:p>
            <a:r>
              <a:rPr lang="nl-NL" dirty="0" smtClean="0"/>
              <a:t>Inkijken gemaakte verslagen plus de beoordeling.</a:t>
            </a:r>
          </a:p>
          <a:p>
            <a:endParaRPr lang="nl-NL" dirty="0"/>
          </a:p>
          <a:p>
            <a:r>
              <a:rPr lang="nl-NL" dirty="0" smtClean="0"/>
              <a:t>Na vandaag nog 2 lessen</a:t>
            </a:r>
          </a:p>
          <a:p>
            <a:r>
              <a:rPr lang="nl-NL" dirty="0" smtClean="0"/>
              <a:t>Inleveren uiterlijk 19 april. Digitaal.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6215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week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Vullen </a:t>
            </a:r>
            <a:r>
              <a:rPr lang="nl-NL" dirty="0" smtClean="0"/>
              <a:t>4.3 </a:t>
            </a:r>
            <a:r>
              <a:rPr lang="nl-NL" dirty="0" smtClean="0"/>
              <a:t>bemesting</a:t>
            </a:r>
          </a:p>
          <a:p>
            <a:r>
              <a:rPr lang="nl-NL" dirty="0" smtClean="0"/>
              <a:t>Vullen 4.6 grond</a:t>
            </a:r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780928"/>
            <a:ext cx="6682730" cy="386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Bemesting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1196752"/>
            <a:ext cx="832485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4.6 Grond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Velen van jullie hebben dit weggelaten.</a:t>
            </a:r>
          </a:p>
          <a:p>
            <a:r>
              <a:rPr lang="nl-NL" dirty="0" smtClean="0"/>
              <a:t>Zeg hier iets over!</a:t>
            </a:r>
          </a:p>
          <a:p>
            <a:pPr lvl="1"/>
            <a:r>
              <a:rPr lang="nl-NL" dirty="0" smtClean="0"/>
              <a:t>Ook als het eigen grond is.</a:t>
            </a:r>
          </a:p>
          <a:p>
            <a:pPr lvl="1"/>
            <a:r>
              <a:rPr lang="nl-NL" dirty="0" smtClean="0"/>
              <a:t>Wat voor een soort grond, en de gevolgen?</a:t>
            </a:r>
          </a:p>
          <a:p>
            <a:pPr lvl="1"/>
            <a:r>
              <a:rPr lang="nl-NL" dirty="0" smtClean="0"/>
              <a:t>Wat zijn de pachtprijzen? Waarom belangrijk?</a:t>
            </a:r>
          </a:p>
          <a:p>
            <a:pPr lvl="1"/>
            <a:r>
              <a:rPr lang="nl-NL" dirty="0" smtClean="0"/>
              <a:t>Als je een specifiek perceel hebt, kun je nog preciezer zijn.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396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/>
              <a:t>Nette opbouw hoofdstuk(ken)</a:t>
            </a:r>
          </a:p>
          <a:p>
            <a:r>
              <a:rPr lang="nl-NL" dirty="0" smtClean="0"/>
              <a:t>Aangepaste inhoud</a:t>
            </a:r>
            <a:endParaRPr lang="nl-NL" dirty="0"/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</a:t>
            </a:r>
            <a:r>
              <a:rPr lang="nl-NL" dirty="0" smtClean="0"/>
              <a:t>Bemesting</a:t>
            </a:r>
          </a:p>
          <a:p>
            <a:pPr lvl="1"/>
            <a:r>
              <a:rPr lang="nl-NL" dirty="0" smtClean="0"/>
              <a:t>4.6 Grond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757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4149</TotalTime>
  <Words>181</Words>
  <Application>Microsoft Office PowerPoint</Application>
  <PresentationFormat>Diavoorstelling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Hoever zijn we nu?</vt:lpstr>
      <vt:lpstr>IBS Opdracht</vt:lpstr>
      <vt:lpstr>Wat gaan we deze week doen</vt:lpstr>
      <vt:lpstr>Bemesting</vt:lpstr>
      <vt:lpstr>4.6 Grond</vt:lpstr>
      <vt:lpstr>Hoever zijn we nu dus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124</cp:revision>
  <dcterms:created xsi:type="dcterms:W3CDTF">2013-11-15T15:05:42Z</dcterms:created>
  <dcterms:modified xsi:type="dcterms:W3CDTF">2018-03-19T10:14:52Z</dcterms:modified>
</cp:coreProperties>
</file>